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02438" cy="99345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4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1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9" y="4087563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5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6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6" y="1437449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4" y="3429001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1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30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63CFA1-EA30-465A-809C-B051C515FCE0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4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oqeanous-office@o.kaiyodai.ac.jp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9533" y="404664"/>
            <a:ext cx="8568951" cy="522058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（募集）上海海洋大学への短期派遣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5516" y="1122327"/>
            <a:ext cx="8712968" cy="1656184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東京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海洋大学では、</a:t>
            </a:r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平成２８年度文部科学省「大学の世界展開力強化事業」に採択されたことを受け、本学と上海海洋大学（中国）、韓国海洋大学校（韓国）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３大学で将来的に単位互換を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伴う学生相互派遣事業（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OQEANOUS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事業）を行っております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その一環として実施する上海海洋大学校への短期派遣（大学見学、</a:t>
            </a:r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研究室見学等</a:t>
            </a:r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を実施）の参加者を募集します。</a:t>
            </a:r>
            <a:endParaRPr kumimoji="1"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287524" y="2750344"/>
            <a:ext cx="8712968" cy="3486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（派遣日程）平成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３１年３月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１３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日（水）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～３月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１６日（土）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日程変更の可能性あり。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（募集人数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１０</a:t>
            </a:r>
            <a:r>
              <a:rPr lang="ja-JP" altLang="en-US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r>
              <a:rPr lang="ja-JP" altLang="en-US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程度（応募者多数の場合は、選抜を行います。）</a:t>
            </a:r>
            <a:endParaRPr lang="en-US" altLang="ja-JP" sz="14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（応募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資格）学部３・４年生（大学院進学希望者・予定者に限る）または大学院生（博士前期課程）で</a:t>
            </a:r>
          </a:p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日本国籍を有する者又は日本への永住が許可されている者（特別永住者を含む。）</a:t>
            </a:r>
          </a:p>
          <a:p>
            <a:pPr algn="l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（応募方法）参加を希望する学生は、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１月３１日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（木）１５：００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に国際・教学支援課管理係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は越中島地区事務室教育支援係にて申し込みの手続きをすること。</a:t>
            </a:r>
          </a:p>
          <a:p>
            <a:pPr algn="l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 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 ）不明な点は、国際・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教学支援課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OQEANOUS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事業担当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Email: 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oqeanous-office@o.kaiyodai.ac.jp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また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は越中島地区事務室教育支援係に問い合わせること。</a:t>
            </a:r>
          </a:p>
          <a:p>
            <a:pPr algn="l"/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参加後にアンケートへの回答を求めます。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419543" y="6237312"/>
            <a:ext cx="8448930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往復の航空券、現地での</a:t>
            </a:r>
            <a:r>
              <a:rPr lang="ja-JP" altLang="en-US" sz="2800" dirty="0" smtClean="0">
                <a:solidFill>
                  <a:srgbClr val="FF0000"/>
                </a:solidFill>
              </a:rPr>
              <a:t>宿泊費は</a:t>
            </a:r>
            <a:r>
              <a:rPr lang="ja-JP" altLang="en-US" sz="2800" u="sng" dirty="0" smtClean="0">
                <a:solidFill>
                  <a:srgbClr val="FF0000"/>
                </a:solidFill>
              </a:rPr>
              <a:t>大学が負担</a:t>
            </a:r>
            <a:r>
              <a:rPr lang="ja-JP" altLang="en-US" sz="2800" dirty="0" smtClean="0">
                <a:solidFill>
                  <a:srgbClr val="FF0000"/>
                </a:solidFill>
              </a:rPr>
              <a:t>します。</a:t>
            </a:r>
            <a:endParaRPr kumimoji="1" lang="ja-JP" altLang="en-US" sz="2800" dirty="0"/>
          </a:p>
        </p:txBody>
      </p:sp>
      <p:pic>
        <p:nvPicPr>
          <p:cNvPr id="6" name="Picture 6" descr="「東京海洋大学」の画像検索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659759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「上海海洋大学」の画像検索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333" y="8239033"/>
            <a:ext cx="835450" cy="8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「上海海洋大学」の画像検索結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04664"/>
            <a:ext cx="648072" cy="62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4557665" y="4869160"/>
            <a:ext cx="4462535" cy="1559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日程イメージ</a:t>
            </a:r>
            <a:endParaRPr lang="en-US" altLang="ja-JP" sz="12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３月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１３日（水）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出発</a:t>
            </a:r>
            <a:endParaRPr lang="en-US" altLang="ja-JP" sz="12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　 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１４日（木）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上海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海洋大学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概要説明及び学内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見学</a:t>
            </a:r>
            <a:endParaRPr lang="en-US" altLang="ja-JP" sz="12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研究室訪問</a:t>
            </a:r>
            <a:endParaRPr lang="en-US" altLang="ja-JP" sz="12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１５日（金）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中国文化体験</a:t>
            </a:r>
            <a:endParaRPr lang="en-US" altLang="ja-JP" sz="12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１６日（土）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帰国</a:t>
            </a:r>
            <a:endParaRPr lang="en-US" altLang="ja-JP" sz="12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284</TotalTime>
  <Words>100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（募集）上海海洋大学への短期派遣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（募集）上海海洋大学への短期派遣</dc:title>
  <dc:creator>k-kacho</dc:creator>
  <cp:lastModifiedBy>k-soumu</cp:lastModifiedBy>
  <cp:revision>26</cp:revision>
  <cp:lastPrinted>2018-01-10T06:52:41Z</cp:lastPrinted>
  <dcterms:created xsi:type="dcterms:W3CDTF">2017-01-24T08:07:38Z</dcterms:created>
  <dcterms:modified xsi:type="dcterms:W3CDTF">2019-01-08T05:59:51Z</dcterms:modified>
</cp:coreProperties>
</file>