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096"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1">
        <a:schemeClr val="bg1"/>
      </p:bgRef>
    </p:bg>
    <p:spTree>
      <p:nvGrpSpPr>
        <p:cNvPr id="1" name=""/>
        <p:cNvGrpSpPr/>
        <p:nvPr/>
      </p:nvGrpSpPr>
      <p:grpSpPr>
        <a:xfrm>
          <a:off x="0" y="0"/>
          <a:ext cx="0" cy="0"/>
          <a:chOff x="0" y="0"/>
          <a:chExt cx="0" cy="0"/>
        </a:xfrm>
      </p:grpSpPr>
      <p:sp>
        <p:nvSpPr>
          <p:cNvPr id="8" name="タイトル 7"/>
          <p:cNvSpPr>
            <a:spLocks noGrp="1"/>
          </p:cNvSpPr>
          <p:nvPr>
            <p:ph type="ctrTitle"/>
          </p:nvPr>
        </p:nvSpPr>
        <p:spPr>
          <a:xfrm>
            <a:off x="2286000" y="3124200"/>
            <a:ext cx="6172200" cy="1894362"/>
          </a:xfrm>
        </p:spPr>
        <p:txBody>
          <a:bodyPr/>
          <a:lstStyle>
            <a:lvl1pPr>
              <a:defRPr b="1"/>
            </a:lvl1pPr>
          </a:lstStyle>
          <a:p>
            <a:r>
              <a:rPr kumimoji="0" lang="ja-JP" altLang="en-US" smtClean="0"/>
              <a:t>マスター タイトルの書式設定</a:t>
            </a:r>
            <a:endParaRPr kumimoji="0" lang="en-US"/>
          </a:p>
        </p:txBody>
      </p:sp>
      <p:sp>
        <p:nvSpPr>
          <p:cNvPr id="9" name="サブタイトル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マスター サブタイトルの書式設定</a:t>
            </a:r>
            <a:endParaRPr kumimoji="0" lang="en-US"/>
          </a:p>
        </p:txBody>
      </p:sp>
      <p:sp>
        <p:nvSpPr>
          <p:cNvPr id="28" name="日付プレースホルダー 27"/>
          <p:cNvSpPr>
            <a:spLocks noGrp="1"/>
          </p:cNvSpPr>
          <p:nvPr>
            <p:ph type="dt" sz="half" idx="10"/>
          </p:nvPr>
        </p:nvSpPr>
        <p:spPr bwMode="auto">
          <a:xfrm rot="5400000">
            <a:off x="7764621" y="1174097"/>
            <a:ext cx="2286000" cy="381000"/>
          </a:xfrm>
        </p:spPr>
        <p:txBody>
          <a:bodyPr/>
          <a:lstStyle/>
          <a:p>
            <a:fld id="{8863CFA1-EA30-465A-809C-B051C515FCE0}" type="datetimeFigureOut">
              <a:rPr kumimoji="1" lang="ja-JP" altLang="en-US" smtClean="0"/>
              <a:t>2018/1/10</a:t>
            </a:fld>
            <a:endParaRPr kumimoji="1" lang="ja-JP" altLang="en-US"/>
          </a:p>
        </p:txBody>
      </p:sp>
      <p:sp>
        <p:nvSpPr>
          <p:cNvPr id="17" name="フッター プレースホルダー 16"/>
          <p:cNvSpPr>
            <a:spLocks noGrp="1"/>
          </p:cNvSpPr>
          <p:nvPr>
            <p:ph type="ftr" sz="quarter" idx="11"/>
          </p:nvPr>
        </p:nvSpPr>
        <p:spPr bwMode="auto">
          <a:xfrm rot="5400000">
            <a:off x="7077269" y="4181669"/>
            <a:ext cx="3657600" cy="384048"/>
          </a:xfrm>
        </p:spPr>
        <p:txBody>
          <a:bodyPr/>
          <a:lstStyle/>
          <a:p>
            <a:endParaRPr kumimoji="1" lang="ja-JP" altLang="en-US"/>
          </a:p>
        </p:txBody>
      </p:sp>
      <p:sp>
        <p:nvSpPr>
          <p:cNvPr id="10" name="正方形/長方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正方形/長方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正方形/長方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コネクタ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線コネクタ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線コネクタ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コネクタ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コネクタ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線コネクタ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正方形/長方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円/楕円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円/楕円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円/楕円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円/楕円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円/楕円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スライド番号プレースホルダー 28"/>
          <p:cNvSpPr>
            <a:spLocks noGrp="1"/>
          </p:cNvSpPr>
          <p:nvPr>
            <p:ph type="sldNum" sz="quarter" idx="12"/>
          </p:nvPr>
        </p:nvSpPr>
        <p:spPr bwMode="auto">
          <a:xfrm>
            <a:off x="1325544" y="4928702"/>
            <a:ext cx="609600" cy="517524"/>
          </a:xfrm>
        </p:spPr>
        <p:txBody>
          <a:bodyPr/>
          <a:lstStyle/>
          <a:p>
            <a:fld id="{619F472C-DB3D-447B-9095-62832D1B43B8}" type="slidenum">
              <a:rPr kumimoji="1" lang="ja-JP" altLang="en-US" smtClean="0"/>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8863CFA1-EA30-465A-809C-B051C515FCE0}" type="datetimeFigureOut">
              <a:rPr kumimoji="1" lang="ja-JP" altLang="en-US" smtClean="0"/>
              <a:t>2018/1/10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19F472C-DB3D-447B-9095-62832D1B43B8}"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1676400" cy="5851525"/>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8863CFA1-EA30-465A-809C-B051C515FCE0}" type="datetimeFigureOut">
              <a:rPr kumimoji="1" lang="ja-JP" altLang="en-US" smtClean="0"/>
              <a:t>2018/1/10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19F472C-DB3D-447B-9095-62832D1B43B8}"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8" name="コンテンツ プレースホルダー 7"/>
          <p:cNvSpPr>
            <a:spLocks noGrp="1"/>
          </p:cNvSpPr>
          <p:nvPr>
            <p:ph sz="quarter" idx="1"/>
          </p:nvPr>
        </p:nvSpPr>
        <p:spPr>
          <a:xfrm>
            <a:off x="457200" y="1600200"/>
            <a:ext cx="7467600" cy="4873752"/>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4"/>
          </p:nvPr>
        </p:nvSpPr>
        <p:spPr/>
        <p:txBody>
          <a:bodyPr rtlCol="0"/>
          <a:lstStyle/>
          <a:p>
            <a:fld id="{8863CFA1-EA30-465A-809C-B051C515FCE0}" type="datetimeFigureOut">
              <a:rPr kumimoji="1" lang="ja-JP" altLang="en-US" smtClean="0"/>
              <a:t>2018/1/10</a:t>
            </a:fld>
            <a:endParaRPr kumimoji="1" lang="ja-JP" altLang="en-US"/>
          </a:p>
        </p:txBody>
      </p:sp>
      <p:sp>
        <p:nvSpPr>
          <p:cNvPr id="9" name="スライド番号プレースホルダー 8"/>
          <p:cNvSpPr>
            <a:spLocks noGrp="1"/>
          </p:cNvSpPr>
          <p:nvPr>
            <p:ph type="sldNum" sz="quarter" idx="15"/>
          </p:nvPr>
        </p:nvSpPr>
        <p:spPr/>
        <p:txBody>
          <a:bodyPr rtlCol="0"/>
          <a:lstStyle/>
          <a:p>
            <a:fld id="{619F472C-DB3D-447B-9095-62832D1B43B8}" type="slidenum">
              <a:rPr kumimoji="1" lang="ja-JP" altLang="en-US" smtClean="0"/>
              <a:t>‹#›</a:t>
            </a:fld>
            <a:endParaRPr kumimoji="1" lang="ja-JP" altLang="en-US"/>
          </a:p>
        </p:txBody>
      </p:sp>
      <p:sp>
        <p:nvSpPr>
          <p:cNvPr id="10" name="フッター プレースホルダー 9"/>
          <p:cNvSpPr>
            <a:spLocks noGrp="1"/>
          </p:cNvSpPr>
          <p:nvPr>
            <p:ph type="ftr" sz="quarter" idx="16"/>
          </p:nvPr>
        </p:nvSpPr>
        <p:spPr/>
        <p:txBody>
          <a:bodyPr rtlCol="0"/>
          <a:lstStyle/>
          <a:p>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286000" y="2895600"/>
            <a:ext cx="6172200" cy="2053590"/>
          </a:xfrm>
        </p:spPr>
        <p:txBody>
          <a:bodyPr/>
          <a:lstStyle>
            <a:lvl1pPr algn="l">
              <a:buNone/>
              <a:defRPr sz="3000" b="1" cap="small" baseline="0"/>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bwMode="auto">
          <a:xfrm rot="5400000">
            <a:off x="7763256" y="1170432"/>
            <a:ext cx="2286000" cy="381000"/>
          </a:xfrm>
        </p:spPr>
        <p:txBody>
          <a:bodyPr/>
          <a:lstStyle/>
          <a:p>
            <a:fld id="{8863CFA1-EA30-465A-809C-B051C515FCE0}" type="datetimeFigureOut">
              <a:rPr kumimoji="1" lang="ja-JP" altLang="en-US" smtClean="0"/>
              <a:t>2018/1/10</a:t>
            </a:fld>
            <a:endParaRPr kumimoji="1" lang="ja-JP" altLang="en-US"/>
          </a:p>
        </p:txBody>
      </p:sp>
      <p:sp>
        <p:nvSpPr>
          <p:cNvPr id="5" name="フッター プレースホルダー 4"/>
          <p:cNvSpPr>
            <a:spLocks noGrp="1"/>
          </p:cNvSpPr>
          <p:nvPr>
            <p:ph type="ftr" sz="quarter" idx="11"/>
          </p:nvPr>
        </p:nvSpPr>
        <p:spPr bwMode="auto">
          <a:xfrm rot="5400000">
            <a:off x="7077456" y="4178808"/>
            <a:ext cx="3657600" cy="384048"/>
          </a:xfrm>
        </p:spPr>
        <p:txBody>
          <a:bodyPr/>
          <a:lstStyle/>
          <a:p>
            <a:endParaRPr kumimoji="1" lang="ja-JP" altLang="en-US"/>
          </a:p>
        </p:txBody>
      </p:sp>
      <p:sp>
        <p:nvSpPr>
          <p:cNvPr id="9" name="正方形/長方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コネクタ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線コネクタ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コネクタ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コネクタ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線コネクタ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正方形/長方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円/楕円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円/楕円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円/楕円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円/楕円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円/楕円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線コネクタ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スライド番号プレースホルダー 5"/>
          <p:cNvSpPr>
            <a:spLocks noGrp="1"/>
          </p:cNvSpPr>
          <p:nvPr>
            <p:ph type="sldNum" sz="quarter" idx="12"/>
          </p:nvPr>
        </p:nvSpPr>
        <p:spPr bwMode="auto">
          <a:xfrm>
            <a:off x="1340616" y="4928702"/>
            <a:ext cx="609600" cy="517524"/>
          </a:xfrm>
        </p:spPr>
        <p:txBody>
          <a:bodyPr/>
          <a:lstStyle/>
          <a:p>
            <a:fld id="{619F472C-DB3D-447B-9095-62832D1B43B8}" type="slidenum">
              <a:rPr kumimoji="1" lang="ja-JP" altLang="en-US" smtClean="0"/>
              <a: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5" name="日付プレースホルダー 4"/>
          <p:cNvSpPr>
            <a:spLocks noGrp="1"/>
          </p:cNvSpPr>
          <p:nvPr>
            <p:ph type="dt" sz="half" idx="10"/>
          </p:nvPr>
        </p:nvSpPr>
        <p:spPr/>
        <p:txBody>
          <a:bodyPr/>
          <a:lstStyle/>
          <a:p>
            <a:fld id="{8863CFA1-EA30-465A-809C-B051C515FCE0}" type="datetimeFigureOut">
              <a:rPr kumimoji="1" lang="ja-JP" altLang="en-US" smtClean="0"/>
              <a:t>2018/1/10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19F472C-DB3D-447B-9095-62832D1B43B8}" type="slidenum">
              <a:rPr kumimoji="1" lang="ja-JP" altLang="en-US" smtClean="0"/>
              <a:t>‹#›</a:t>
            </a:fld>
            <a:endParaRPr kumimoji="1" lang="ja-JP" altLang="en-US"/>
          </a:p>
        </p:txBody>
      </p:sp>
      <p:sp>
        <p:nvSpPr>
          <p:cNvPr id="9" name="コンテンツ プレースホルダー 8"/>
          <p:cNvSpPr>
            <a:spLocks noGrp="1"/>
          </p:cNvSpPr>
          <p:nvPr>
            <p:ph sz="quarter" idx="1"/>
          </p:nvPr>
        </p:nvSpPr>
        <p:spPr>
          <a:xfrm>
            <a:off x="457200" y="1600200"/>
            <a:ext cx="3657600" cy="45720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ー 10"/>
          <p:cNvSpPr>
            <a:spLocks noGrp="1"/>
          </p:cNvSpPr>
          <p:nvPr>
            <p:ph sz="quarter" idx="2"/>
          </p:nvPr>
        </p:nvSpPr>
        <p:spPr>
          <a:xfrm>
            <a:off x="4270248" y="1600200"/>
            <a:ext cx="3657600" cy="45720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7543800" cy="1143000"/>
          </a:xfrm>
        </p:spPr>
        <p:txBody>
          <a:bodyPr anchor="b"/>
          <a:lstStyle>
            <a:lvl1pPr>
              <a:defRPr/>
            </a:lvl1pPr>
          </a:lstStyle>
          <a:p>
            <a:r>
              <a:rPr kumimoji="0" lang="ja-JP" altLang="en-US" smtClean="0"/>
              <a:t>マスター タイトルの書式設定</a:t>
            </a:r>
            <a:endParaRPr kumimoji="0" lang="en-US"/>
          </a:p>
        </p:txBody>
      </p:sp>
      <p:sp>
        <p:nvSpPr>
          <p:cNvPr id="7" name="日付プレースホルダー 6"/>
          <p:cNvSpPr>
            <a:spLocks noGrp="1"/>
          </p:cNvSpPr>
          <p:nvPr>
            <p:ph type="dt" sz="half" idx="10"/>
          </p:nvPr>
        </p:nvSpPr>
        <p:spPr/>
        <p:txBody>
          <a:bodyPr/>
          <a:lstStyle/>
          <a:p>
            <a:fld id="{8863CFA1-EA30-465A-809C-B051C515FCE0}" type="datetimeFigureOut">
              <a:rPr kumimoji="1" lang="ja-JP" altLang="en-US" smtClean="0"/>
              <a:t>2018/1/10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19F472C-DB3D-447B-9095-62832D1B43B8}" type="slidenum">
              <a:rPr kumimoji="1" lang="ja-JP" altLang="en-US" smtClean="0"/>
              <a:t>‹#›</a:t>
            </a:fld>
            <a:endParaRPr kumimoji="1" lang="ja-JP" altLang="en-US"/>
          </a:p>
        </p:txBody>
      </p:sp>
      <p:sp>
        <p:nvSpPr>
          <p:cNvPr id="11" name="コンテンツ プレースホルダー 10"/>
          <p:cNvSpPr>
            <a:spLocks noGrp="1"/>
          </p:cNvSpPr>
          <p:nvPr>
            <p:ph sz="quarter" idx="2"/>
          </p:nvPr>
        </p:nvSpPr>
        <p:spPr>
          <a:xfrm>
            <a:off x="457200" y="2362200"/>
            <a:ext cx="3657600" cy="38862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ー 12"/>
          <p:cNvSpPr>
            <a:spLocks noGrp="1"/>
          </p:cNvSpPr>
          <p:nvPr>
            <p:ph sz="quarter" idx="4"/>
          </p:nvPr>
        </p:nvSpPr>
        <p:spPr>
          <a:xfrm>
            <a:off x="4371975" y="2362200"/>
            <a:ext cx="3657600" cy="38862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2" name="テキスト プレースホルダー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ja-JP" altLang="en-US" smtClean="0"/>
              <a:t>マスター テキストの書式設定</a:t>
            </a:r>
          </a:p>
        </p:txBody>
      </p:sp>
      <p:sp>
        <p:nvSpPr>
          <p:cNvPr id="14" name="テキスト プレースホルダー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ja-JP" altLang="en-US" smtClean="0"/>
              <a:t>マスター テキストの書式設定</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6" name="日付プレースホルダー 5"/>
          <p:cNvSpPr>
            <a:spLocks noGrp="1"/>
          </p:cNvSpPr>
          <p:nvPr>
            <p:ph type="dt" sz="half" idx="10"/>
          </p:nvPr>
        </p:nvSpPr>
        <p:spPr/>
        <p:txBody>
          <a:bodyPr rtlCol="0"/>
          <a:lstStyle/>
          <a:p>
            <a:fld id="{8863CFA1-EA30-465A-809C-B051C515FCE0}" type="datetimeFigureOut">
              <a:rPr kumimoji="1" lang="ja-JP" altLang="en-US" smtClean="0"/>
              <a:t>2018/1/10</a:t>
            </a:fld>
            <a:endParaRPr kumimoji="1" lang="ja-JP" altLang="en-US"/>
          </a:p>
        </p:txBody>
      </p:sp>
      <p:sp>
        <p:nvSpPr>
          <p:cNvPr id="7" name="スライド番号プレースホルダー 6"/>
          <p:cNvSpPr>
            <a:spLocks noGrp="1"/>
          </p:cNvSpPr>
          <p:nvPr>
            <p:ph type="sldNum" sz="quarter" idx="11"/>
          </p:nvPr>
        </p:nvSpPr>
        <p:spPr/>
        <p:txBody>
          <a:bodyPr rtlCol="0"/>
          <a:lstStyle/>
          <a:p>
            <a:fld id="{619F472C-DB3D-447B-9095-62832D1B43B8}" type="slidenum">
              <a:rPr kumimoji="1" lang="ja-JP" altLang="en-US" smtClean="0"/>
              <a:t>‹#›</a:t>
            </a:fld>
            <a:endParaRPr kumimoji="1" lang="ja-JP" altLang="en-US"/>
          </a:p>
        </p:txBody>
      </p:sp>
      <p:sp>
        <p:nvSpPr>
          <p:cNvPr id="8" name="フッター プレースホルダー 7"/>
          <p:cNvSpPr>
            <a:spLocks noGrp="1"/>
          </p:cNvSpPr>
          <p:nvPr>
            <p:ph type="ftr" sz="quarter" idx="12"/>
          </p:nvPr>
        </p:nvSpPr>
        <p:spPr/>
        <p:txBody>
          <a:bodyPr rtlCol="0"/>
          <a:lstStyle/>
          <a:p>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863CFA1-EA30-465A-809C-B051C515FCE0}" type="datetimeFigureOut">
              <a:rPr kumimoji="1" lang="ja-JP" altLang="en-US" smtClean="0"/>
              <a:t>2018/1/10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19F472C-DB3D-447B-9095-62832D1B43B8}"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1">
        <a:schemeClr val="bg1"/>
      </p:bgRef>
    </p:bg>
    <p:spTree>
      <p:nvGrpSpPr>
        <p:cNvPr id="1" name=""/>
        <p:cNvGrpSpPr/>
        <p:nvPr/>
      </p:nvGrpSpPr>
      <p:grpSpPr>
        <a:xfrm>
          <a:off x="0" y="0"/>
          <a:ext cx="0" cy="0"/>
          <a:chOff x="0" y="0"/>
          <a:chExt cx="0" cy="0"/>
        </a:xfrm>
      </p:grpSpPr>
      <p:sp>
        <p:nvSpPr>
          <p:cNvPr id="10" name="直線コネクタ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タイトル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マスター テキストの書式設定</a:t>
            </a:r>
          </a:p>
        </p:txBody>
      </p:sp>
      <p:sp>
        <p:nvSpPr>
          <p:cNvPr id="8" name="直線コネクタ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コネクタ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線コネクタ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正方形/長方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コネクタ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円/楕円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コンテンツ プレースホルダー 17"/>
          <p:cNvSpPr>
            <a:spLocks noGrp="1"/>
          </p:cNvSpPr>
          <p:nvPr>
            <p:ph sz="quarter" idx="1"/>
          </p:nvPr>
        </p:nvSpPr>
        <p:spPr>
          <a:xfrm>
            <a:off x="304800" y="274320"/>
            <a:ext cx="5638800" cy="6327648"/>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1" name="日付プレースホルダー 20"/>
          <p:cNvSpPr>
            <a:spLocks noGrp="1"/>
          </p:cNvSpPr>
          <p:nvPr>
            <p:ph type="dt" sz="half" idx="14"/>
          </p:nvPr>
        </p:nvSpPr>
        <p:spPr/>
        <p:txBody>
          <a:bodyPr rtlCol="0"/>
          <a:lstStyle/>
          <a:p>
            <a:fld id="{8863CFA1-EA30-465A-809C-B051C515FCE0}" type="datetimeFigureOut">
              <a:rPr kumimoji="1" lang="ja-JP" altLang="en-US" smtClean="0"/>
              <a:t>2018/1/10</a:t>
            </a:fld>
            <a:endParaRPr kumimoji="1" lang="ja-JP" altLang="en-US"/>
          </a:p>
        </p:txBody>
      </p:sp>
      <p:sp>
        <p:nvSpPr>
          <p:cNvPr id="22" name="スライド番号プレースホルダー 21"/>
          <p:cNvSpPr>
            <a:spLocks noGrp="1"/>
          </p:cNvSpPr>
          <p:nvPr>
            <p:ph type="sldNum" sz="quarter" idx="15"/>
          </p:nvPr>
        </p:nvSpPr>
        <p:spPr/>
        <p:txBody>
          <a:bodyPr rtlCol="0"/>
          <a:lstStyle/>
          <a:p>
            <a:fld id="{619F472C-DB3D-447B-9095-62832D1B43B8}" type="slidenum">
              <a:rPr kumimoji="1" lang="ja-JP" altLang="en-US" smtClean="0"/>
              <a:t>‹#›</a:t>
            </a:fld>
            <a:endParaRPr kumimoji="1" lang="ja-JP" altLang="en-US"/>
          </a:p>
        </p:txBody>
      </p:sp>
      <p:sp>
        <p:nvSpPr>
          <p:cNvPr id="23" name="フッター プレースホルダー 22"/>
          <p:cNvSpPr>
            <a:spLocks noGrp="1"/>
          </p:cNvSpPr>
          <p:nvPr>
            <p:ph type="ftr" sz="quarter" idx="16"/>
          </p:nvPr>
        </p:nvSpPr>
        <p:spPr/>
        <p:txBody>
          <a:bodyPr rtlCol="0"/>
          <a:lstStyle/>
          <a:p>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9" name="直線コネクタ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円/楕円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タイトル 1"/>
          <p:cNvSpPr>
            <a:spLocks noGrp="1"/>
          </p:cNvSpPr>
          <p:nvPr>
            <p:ph type="title"/>
          </p:nvPr>
        </p:nvSpPr>
        <p:spPr>
          <a:xfrm rot="5400000">
            <a:off x="3350133" y="3200400"/>
            <a:ext cx="6309360" cy="457200"/>
          </a:xfrm>
        </p:spPr>
        <p:txBody>
          <a:bodyPr anchor="b"/>
          <a:lstStyle>
            <a:lvl1pPr algn="l">
              <a:buNone/>
              <a:defRPr sz="2000" b="1"/>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ja-JP" altLang="en-US" smtClean="0"/>
              <a:t>アイコンをクリックして図を追加</a:t>
            </a:r>
            <a:endParaRPr kumimoji="0" lang="en-US" dirty="0"/>
          </a:p>
        </p:txBody>
      </p:sp>
      <p:sp>
        <p:nvSpPr>
          <p:cNvPr id="4" name="テキスト プレースホルダー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ja-JP" altLang="en-US" smtClean="0"/>
              <a:t>マスター テキストの書式設定</a:t>
            </a:r>
          </a:p>
        </p:txBody>
      </p:sp>
      <p:sp>
        <p:nvSpPr>
          <p:cNvPr id="10" name="直線コネクタ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正方形/長方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線コネクタ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線コネクタ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コネクタ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付プレースホルダー 16"/>
          <p:cNvSpPr>
            <a:spLocks noGrp="1"/>
          </p:cNvSpPr>
          <p:nvPr>
            <p:ph type="dt" sz="half" idx="10"/>
          </p:nvPr>
        </p:nvSpPr>
        <p:spPr/>
        <p:txBody>
          <a:bodyPr rtlCol="0"/>
          <a:lstStyle/>
          <a:p>
            <a:fld id="{8863CFA1-EA30-465A-809C-B051C515FCE0}" type="datetimeFigureOut">
              <a:rPr kumimoji="1" lang="ja-JP" altLang="en-US" smtClean="0"/>
              <a:t>2018/1/10</a:t>
            </a:fld>
            <a:endParaRPr kumimoji="1" lang="ja-JP" altLang="en-US"/>
          </a:p>
        </p:txBody>
      </p:sp>
      <p:sp>
        <p:nvSpPr>
          <p:cNvPr id="18" name="スライド番号プレースホルダー 17"/>
          <p:cNvSpPr>
            <a:spLocks noGrp="1"/>
          </p:cNvSpPr>
          <p:nvPr>
            <p:ph type="sldNum" sz="quarter" idx="11"/>
          </p:nvPr>
        </p:nvSpPr>
        <p:spPr/>
        <p:txBody>
          <a:bodyPr rtlCol="0"/>
          <a:lstStyle/>
          <a:p>
            <a:fld id="{619F472C-DB3D-447B-9095-62832D1B43B8}" type="slidenum">
              <a:rPr kumimoji="1" lang="ja-JP" altLang="en-US" smtClean="0"/>
              <a:t>‹#›</a:t>
            </a:fld>
            <a:endParaRPr kumimoji="1" lang="ja-JP" altLang="en-US"/>
          </a:p>
        </p:txBody>
      </p:sp>
      <p:sp>
        <p:nvSpPr>
          <p:cNvPr id="21" name="フッター プレースホルダー 20"/>
          <p:cNvSpPr>
            <a:spLocks noGrp="1"/>
          </p:cNvSpPr>
          <p:nvPr>
            <p:ph type="ftr" sz="quarter" idx="12"/>
          </p:nvPr>
        </p:nvSpPr>
        <p:spPr/>
        <p:txBody>
          <a:bodyPr rtlCol="0"/>
          <a:lstStyle/>
          <a:p>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コネクタ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タイトル プレースホルダー 21"/>
          <p:cNvSpPr>
            <a:spLocks noGrp="1"/>
          </p:cNvSpPr>
          <p:nvPr>
            <p:ph type="title"/>
          </p:nvPr>
        </p:nvSpPr>
        <p:spPr>
          <a:xfrm>
            <a:off x="457200" y="274638"/>
            <a:ext cx="7467600" cy="1143000"/>
          </a:xfrm>
          <a:prstGeom prst="rect">
            <a:avLst/>
          </a:prstGeom>
        </p:spPr>
        <p:txBody>
          <a:bodyPr vert="horz" anchor="b">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ー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863CFA1-EA30-465A-809C-B051C515FCE0}" type="datetimeFigureOut">
              <a:rPr kumimoji="1" lang="ja-JP" altLang="en-US" smtClean="0"/>
              <a:t>2018/1/10</a:t>
            </a:fld>
            <a:endParaRPr kumimoji="1" lang="ja-JP" altLang="en-US"/>
          </a:p>
        </p:txBody>
      </p:sp>
      <p:sp>
        <p:nvSpPr>
          <p:cNvPr id="3" name="フッター プレースホルダー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kumimoji="1" lang="ja-JP" altLang="en-US"/>
          </a:p>
        </p:txBody>
      </p:sp>
      <p:sp>
        <p:nvSpPr>
          <p:cNvPr id="7" name="直線コネクタ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線コネクタ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正方形/長方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コネクタ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円/楕円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スライド番号プレースホルダー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19F472C-DB3D-447B-9095-62832D1B43B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1"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1"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1"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1"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1"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1"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1"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1"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1"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1" sz="1400" kern="1200" baseline="0">
          <a:solidFill>
            <a:schemeClr val="tx2"/>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13690" y="427905"/>
            <a:ext cx="8568951" cy="522058"/>
          </a:xfrm>
        </p:spPr>
        <p:txBody>
          <a:bodyPr>
            <a:noAutofit/>
          </a:bodyPr>
          <a:lstStyle/>
          <a:p>
            <a:r>
              <a:rPr kumimoji="1" lang="ja-JP" altLang="en-US" sz="3200" dirty="0" smtClean="0">
                <a:latin typeface="ＭＳ ゴシック" panose="020B0609070205080204" pitchFamily="49" charset="-128"/>
                <a:ea typeface="ＭＳ ゴシック" panose="020B0609070205080204" pitchFamily="49" charset="-128"/>
              </a:rPr>
              <a:t>（募集）韓国海洋大学校への短期派遣</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サブタイトル 2"/>
          <p:cNvSpPr>
            <a:spLocks noGrp="1"/>
          </p:cNvSpPr>
          <p:nvPr>
            <p:ph type="subTitle" idx="1"/>
          </p:nvPr>
        </p:nvSpPr>
        <p:spPr>
          <a:xfrm>
            <a:off x="215516" y="1122327"/>
            <a:ext cx="8712968" cy="1656184"/>
          </a:xfrm>
        </p:spPr>
        <p:txBody>
          <a:bodyPr>
            <a:normAutofit/>
          </a:bodyPr>
          <a:lstStyle/>
          <a:p>
            <a:pPr algn="l"/>
            <a:r>
              <a:rPr lang="ja-JP" altLang="en-US" dirty="0">
                <a:latin typeface="ＭＳ ゴシック" panose="020B0609070205080204" pitchFamily="49" charset="-128"/>
                <a:ea typeface="ＭＳ ゴシック" panose="020B0609070205080204" pitchFamily="49" charset="-128"/>
              </a:rPr>
              <a:t>　</a:t>
            </a:r>
            <a:r>
              <a:rPr lang="ja-JP" altLang="en-US" sz="1800" dirty="0">
                <a:latin typeface="ＭＳ ゴシック" panose="020B0609070205080204" pitchFamily="49" charset="-128"/>
                <a:ea typeface="ＭＳ ゴシック" panose="020B0609070205080204" pitchFamily="49" charset="-128"/>
              </a:rPr>
              <a:t>東京</a:t>
            </a:r>
            <a:r>
              <a:rPr lang="ja-JP" altLang="en-US" sz="1800" dirty="0" smtClean="0">
                <a:latin typeface="ＭＳ ゴシック" panose="020B0609070205080204" pitchFamily="49" charset="-128"/>
                <a:ea typeface="ＭＳ ゴシック" panose="020B0609070205080204" pitchFamily="49" charset="-128"/>
              </a:rPr>
              <a:t>海洋大学では、</a:t>
            </a:r>
            <a:r>
              <a:rPr kumimoji="1" lang="ja-JP" altLang="en-US" sz="1800" dirty="0" smtClean="0">
                <a:latin typeface="ＭＳ ゴシック" panose="020B0609070205080204" pitchFamily="49" charset="-128"/>
                <a:ea typeface="ＭＳ ゴシック" panose="020B0609070205080204" pitchFamily="49" charset="-128"/>
              </a:rPr>
              <a:t>平成２８年度文部科学省「大学の世界展開力強化事業」に採択されたことを受け、本学と上海海洋大学（中国）、韓国海洋大学校（韓国）</a:t>
            </a:r>
            <a:r>
              <a:rPr lang="ja-JP" altLang="en-US" sz="1800" dirty="0">
                <a:latin typeface="ＭＳ ゴシック" panose="020B0609070205080204" pitchFamily="49" charset="-128"/>
                <a:ea typeface="ＭＳ ゴシック" panose="020B0609070205080204" pitchFamily="49" charset="-128"/>
              </a:rPr>
              <a:t>の</a:t>
            </a:r>
            <a:r>
              <a:rPr kumimoji="1" lang="ja-JP" altLang="en-US" sz="1800" dirty="0" smtClean="0">
                <a:latin typeface="ＭＳ ゴシック" panose="020B0609070205080204" pitchFamily="49" charset="-128"/>
                <a:ea typeface="ＭＳ ゴシック" panose="020B0609070205080204" pitchFamily="49" charset="-128"/>
              </a:rPr>
              <a:t>３大学で単位互換を</a:t>
            </a:r>
            <a:r>
              <a:rPr lang="ja-JP" altLang="en-US" sz="1800" dirty="0" smtClean="0">
                <a:latin typeface="ＭＳ ゴシック" panose="020B0609070205080204" pitchFamily="49" charset="-128"/>
                <a:ea typeface="ＭＳ ゴシック" panose="020B0609070205080204" pitchFamily="49" charset="-128"/>
              </a:rPr>
              <a:t>伴う学生相互派遣事業（</a:t>
            </a:r>
            <a:r>
              <a:rPr lang="en-US" altLang="ja-JP" dirty="0" smtClean="0">
                <a:latin typeface="ＭＳ ゴシック" panose="020B0609070205080204" pitchFamily="49" charset="-128"/>
                <a:ea typeface="ＭＳ ゴシック" panose="020B0609070205080204" pitchFamily="49" charset="-128"/>
              </a:rPr>
              <a:t>OQEANOUS</a:t>
            </a:r>
            <a:r>
              <a:rPr lang="ja-JP" altLang="en-US" dirty="0" smtClean="0">
                <a:latin typeface="ＭＳ ゴシック" panose="020B0609070205080204" pitchFamily="49" charset="-128"/>
                <a:ea typeface="ＭＳ ゴシック" panose="020B0609070205080204" pitchFamily="49" charset="-128"/>
              </a:rPr>
              <a:t>事業）</a:t>
            </a:r>
            <a:r>
              <a:rPr kumimoji="1" lang="ja-JP" altLang="en-US" sz="1800" dirty="0" smtClean="0">
                <a:latin typeface="ＭＳ ゴシック" panose="020B0609070205080204" pitchFamily="49" charset="-128"/>
                <a:ea typeface="ＭＳ ゴシック" panose="020B0609070205080204" pitchFamily="49" charset="-128"/>
              </a:rPr>
              <a:t>を行っております。その一環として実施する韓国海洋大学校への短期派遣（大学見学、研究室１日体験等を実施）の参加者を募集します。</a:t>
            </a:r>
            <a:endParaRPr kumimoji="1" lang="ja-JP" altLang="en-US" sz="1800" dirty="0">
              <a:latin typeface="ＭＳ ゴシック" panose="020B0609070205080204" pitchFamily="49" charset="-128"/>
              <a:ea typeface="ＭＳ ゴシック" panose="020B0609070205080204" pitchFamily="49" charset="-128"/>
            </a:endParaRPr>
          </a:p>
        </p:txBody>
      </p:sp>
      <p:sp>
        <p:nvSpPr>
          <p:cNvPr id="4" name="サブタイトル 2"/>
          <p:cNvSpPr txBox="1">
            <a:spLocks/>
          </p:cNvSpPr>
          <p:nvPr/>
        </p:nvSpPr>
        <p:spPr>
          <a:xfrm>
            <a:off x="287524" y="2750344"/>
            <a:ext cx="8712968" cy="3486968"/>
          </a:xfrm>
          <a:prstGeom prst="rect">
            <a:avLst/>
          </a:prstGeom>
        </p:spPr>
        <p:txBody>
          <a:bodyPr vert="horz" lIns="91440" tIns="45720" rIns="91440" bIns="45720" rtlCol="0">
            <a:normAutofit/>
          </a:bodyPr>
          <a:lstStyle>
            <a:lvl1pPr marL="0" indent="0" algn="ctr" defTabSz="914400" rtl="0" eaLnBrk="1" latinLnBrk="0" hangingPunct="1">
              <a:spcBef>
                <a:spcPct val="20000"/>
              </a:spcBef>
              <a:buClr>
                <a:schemeClr val="accent1"/>
              </a:buClr>
              <a:buSzPct val="100000"/>
              <a:buFont typeface="Symbol" pitchFamily="18" charset="2"/>
              <a:buNone/>
              <a:defRPr kumimoji="1" sz="2000" kern="1200">
                <a:solidFill>
                  <a:srgbClr val="FFFFFF"/>
                </a:solidFill>
                <a:latin typeface="+mn-lt"/>
                <a:ea typeface="+mn-ea"/>
                <a:cs typeface="+mn-cs"/>
              </a:defRPr>
            </a:lvl1pPr>
            <a:lvl2pPr marL="457200" indent="0" algn="ctr" defTabSz="914400" rtl="0" eaLnBrk="1" latinLnBrk="0" hangingPunct="1">
              <a:spcBef>
                <a:spcPct val="20000"/>
              </a:spcBef>
              <a:buClr>
                <a:schemeClr val="accent1"/>
              </a:buClr>
              <a:buSzPct val="100000"/>
              <a:buFont typeface="Symbol" pitchFamily="18" charset="2"/>
              <a:buNone/>
              <a:defRPr kumimoji="1" sz="22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1"/>
              </a:buClr>
              <a:buSzPct val="100000"/>
              <a:buFont typeface="Symbol" pitchFamily="18" charset="2"/>
              <a:buNone/>
              <a:defRPr kumimoji="1"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1"/>
              </a:buClr>
              <a:buSzPct val="100000"/>
              <a:buFont typeface="Symbol" pitchFamily="18" charset="2"/>
              <a:buNone/>
              <a:defRPr kumimoji="1"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1"/>
              </a:buClr>
              <a:buSzPct val="100000"/>
              <a:buFont typeface="Symbol" pitchFamily="18" charset="2"/>
              <a:buNone/>
              <a:defRPr kumimoji="1" sz="1600" kern="1200">
                <a:solidFill>
                  <a:schemeClr val="tx1">
                    <a:tint val="75000"/>
                  </a:schemeClr>
                </a:solidFill>
                <a:latin typeface="+mn-lt"/>
                <a:ea typeface="+mn-ea"/>
                <a:cs typeface="+mn-cs"/>
              </a:defRPr>
            </a:lvl5pPr>
            <a:lvl6pPr marL="2286000" indent="0" algn="ctr" defTabSz="914400" rtl="0" eaLnBrk="1" latinLnBrk="0" hangingPunct="1">
              <a:spcBef>
                <a:spcPts val="384"/>
              </a:spcBef>
              <a:buClr>
                <a:schemeClr val="accent1"/>
              </a:buClr>
              <a:buFont typeface="Symbol" pitchFamily="18" charset="2"/>
              <a:buNone/>
              <a:defRPr kumimoji="1" sz="1400" kern="1200">
                <a:solidFill>
                  <a:schemeClr val="tx1">
                    <a:tint val="75000"/>
                  </a:schemeClr>
                </a:solidFill>
                <a:latin typeface="+mn-lt"/>
                <a:ea typeface="+mn-ea"/>
                <a:cs typeface="+mn-cs"/>
              </a:defRPr>
            </a:lvl6pPr>
            <a:lvl7pPr marL="2743200" indent="0" algn="ctr" defTabSz="914400" rtl="0" eaLnBrk="1" latinLnBrk="0" hangingPunct="1">
              <a:spcBef>
                <a:spcPts val="384"/>
              </a:spcBef>
              <a:buClr>
                <a:schemeClr val="accent1"/>
              </a:buClr>
              <a:buFont typeface="Symbol" pitchFamily="18" charset="2"/>
              <a:buNone/>
              <a:defRPr kumimoji="1" sz="1400" kern="1200">
                <a:solidFill>
                  <a:schemeClr val="tx1">
                    <a:tint val="75000"/>
                  </a:schemeClr>
                </a:solidFill>
                <a:latin typeface="+mn-lt"/>
                <a:ea typeface="+mn-ea"/>
                <a:cs typeface="+mn-cs"/>
              </a:defRPr>
            </a:lvl7pPr>
            <a:lvl8pPr marL="3200400" indent="0" algn="ctr" defTabSz="914400" rtl="0" eaLnBrk="1" latinLnBrk="0" hangingPunct="1">
              <a:spcBef>
                <a:spcPts val="384"/>
              </a:spcBef>
              <a:buClr>
                <a:schemeClr val="accent1"/>
              </a:buClr>
              <a:buFont typeface="Symbol" pitchFamily="18" charset="2"/>
              <a:buNone/>
              <a:defRPr kumimoji="1" sz="1400" kern="1200">
                <a:solidFill>
                  <a:schemeClr val="tx1">
                    <a:tint val="75000"/>
                  </a:schemeClr>
                </a:solidFill>
                <a:latin typeface="+mn-lt"/>
                <a:ea typeface="+mn-ea"/>
                <a:cs typeface="+mn-cs"/>
              </a:defRPr>
            </a:lvl8pPr>
            <a:lvl9pPr marL="3657600" indent="0" algn="ctr" defTabSz="914400" rtl="0" eaLnBrk="1" latinLnBrk="0" hangingPunct="1">
              <a:spcBef>
                <a:spcPts val="384"/>
              </a:spcBef>
              <a:buClr>
                <a:schemeClr val="accent1"/>
              </a:buClr>
              <a:buFont typeface="Symbol" pitchFamily="18" charset="2"/>
              <a:buNone/>
              <a:defRPr kumimoji="1" sz="1400" kern="1200">
                <a:solidFill>
                  <a:schemeClr val="tx1">
                    <a:tint val="75000"/>
                  </a:schemeClr>
                </a:solidFill>
                <a:latin typeface="+mn-lt"/>
                <a:ea typeface="+mn-ea"/>
                <a:cs typeface="+mn-cs"/>
              </a:defRPr>
            </a:lvl9pPr>
          </a:lstStyle>
          <a:p>
            <a:pPr algn="l"/>
            <a:r>
              <a:rPr lang="ja-JP" altLang="en-US" sz="1400" b="1" dirty="0" smtClean="0">
                <a:solidFill>
                  <a:schemeClr val="tx1"/>
                </a:solidFill>
                <a:latin typeface="ＭＳ ゴシック" panose="020B0609070205080204" pitchFamily="49" charset="-128"/>
                <a:ea typeface="ＭＳ ゴシック" panose="020B0609070205080204" pitchFamily="49" charset="-128"/>
              </a:rPr>
              <a:t>（派遣日程）平成</a:t>
            </a:r>
            <a:r>
              <a:rPr lang="ja-JP" altLang="en-US" sz="1400" b="1" dirty="0">
                <a:solidFill>
                  <a:schemeClr val="tx1"/>
                </a:solidFill>
                <a:latin typeface="ＭＳ ゴシック" panose="020B0609070205080204" pitchFamily="49" charset="-128"/>
                <a:ea typeface="ＭＳ ゴシック" panose="020B0609070205080204" pitchFamily="49" charset="-128"/>
              </a:rPr>
              <a:t>３０</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年３月６日（火）～３月９日（金）</a:t>
            </a:r>
            <a:r>
              <a:rPr lang="en-US" altLang="ja-JP" sz="1000" b="1" dirty="0" smtClean="0">
                <a:solidFill>
                  <a:schemeClr val="tx1"/>
                </a:solidFill>
                <a:latin typeface="ＭＳ ゴシック" panose="020B0609070205080204" pitchFamily="49" charset="-128"/>
                <a:ea typeface="ＭＳ ゴシック" panose="020B0609070205080204" pitchFamily="49" charset="-128"/>
              </a:rPr>
              <a:t>※</a:t>
            </a:r>
            <a:r>
              <a:rPr lang="ja-JP" altLang="en-US" sz="1000" b="1" dirty="0" smtClean="0">
                <a:solidFill>
                  <a:schemeClr val="tx1"/>
                </a:solidFill>
                <a:latin typeface="ＭＳ ゴシック" panose="020B0609070205080204" pitchFamily="49" charset="-128"/>
                <a:ea typeface="ＭＳ ゴシック" panose="020B0609070205080204" pitchFamily="49" charset="-128"/>
              </a:rPr>
              <a:t>日程変更の可能性あり。</a:t>
            </a:r>
            <a:endParaRPr lang="en-US" altLang="ja-JP" sz="1000"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sz="1400" b="1" dirty="0" smtClean="0">
                <a:solidFill>
                  <a:schemeClr val="tx1"/>
                </a:solidFill>
                <a:latin typeface="ＭＳ ゴシック" panose="020B0609070205080204" pitchFamily="49" charset="-128"/>
                <a:ea typeface="ＭＳ ゴシック" panose="020B0609070205080204" pitchFamily="49" charset="-128"/>
              </a:rPr>
              <a:t>（募集人数</a:t>
            </a:r>
            <a:r>
              <a:rPr lang="ja-JP" altLang="en-US" sz="1400" b="1" smtClean="0">
                <a:solidFill>
                  <a:schemeClr val="tx1"/>
                </a:solidFill>
                <a:latin typeface="ＭＳ ゴシック" panose="020B0609070205080204" pitchFamily="49" charset="-128"/>
                <a:ea typeface="ＭＳ ゴシック" panose="020B0609070205080204" pitchFamily="49" charset="-128"/>
              </a:rPr>
              <a:t>）</a:t>
            </a:r>
            <a:r>
              <a:rPr lang="ja-JP" altLang="en-US" sz="1400" b="1" smtClean="0">
                <a:solidFill>
                  <a:schemeClr val="tx1"/>
                </a:solidFill>
                <a:latin typeface="ＭＳ ゴシック" panose="020B0609070205080204" pitchFamily="49" charset="-128"/>
                <a:ea typeface="ＭＳ ゴシック" panose="020B0609070205080204" pitchFamily="49" charset="-128"/>
              </a:rPr>
              <a:t>８名程度（</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応募者多数の場合は、選抜を行います。）</a:t>
            </a:r>
            <a:endParaRPr lang="en-US" altLang="ja-JP" sz="1400"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sz="1400" b="1" dirty="0" smtClean="0">
                <a:solidFill>
                  <a:schemeClr val="tx1"/>
                </a:solidFill>
                <a:latin typeface="ＭＳ ゴシック" panose="020B0609070205080204" pitchFamily="49" charset="-128"/>
                <a:ea typeface="ＭＳ ゴシック" panose="020B0609070205080204" pitchFamily="49" charset="-128"/>
              </a:rPr>
              <a:t>（</a:t>
            </a:r>
            <a:r>
              <a:rPr lang="ja-JP" altLang="en-US" sz="1400" b="1" dirty="0">
                <a:solidFill>
                  <a:schemeClr val="tx1"/>
                </a:solidFill>
                <a:latin typeface="ＭＳ ゴシック" panose="020B0609070205080204" pitchFamily="49" charset="-128"/>
                <a:ea typeface="ＭＳ ゴシック" panose="020B0609070205080204" pitchFamily="49" charset="-128"/>
              </a:rPr>
              <a:t>応募</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資格）学部３・４年生（大学院進学希望者・予定者に限る）または大学院生（博士</a:t>
            </a:r>
            <a:r>
              <a:rPr lang="ja-JP" altLang="en-US" sz="1400" b="1" dirty="0">
                <a:solidFill>
                  <a:schemeClr val="tx1"/>
                </a:solidFill>
                <a:latin typeface="ＭＳ ゴシック" panose="020B0609070205080204" pitchFamily="49" charset="-128"/>
                <a:ea typeface="ＭＳ ゴシック" panose="020B0609070205080204" pitchFamily="49" charset="-128"/>
              </a:rPr>
              <a:t>前期</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課程）で</a:t>
            </a:r>
            <a:endParaRPr lang="en-US" altLang="ja-JP" sz="1400"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sz="1400" b="1" dirty="0">
                <a:solidFill>
                  <a:schemeClr val="tx1"/>
                </a:solidFill>
                <a:latin typeface="ＭＳ ゴシック" panose="020B0609070205080204" pitchFamily="49" charset="-128"/>
                <a:ea typeface="ＭＳ ゴシック" panose="020B0609070205080204" pitchFamily="49" charset="-128"/>
              </a:rPr>
              <a:t>　</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　　　　　日本国籍を有する者又は日本への永住が許可されている者（特別永住者を含む。）</a:t>
            </a:r>
            <a:endParaRPr lang="en-US" altLang="ja-JP" sz="1400"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sz="1400" b="1" dirty="0" smtClean="0">
                <a:solidFill>
                  <a:schemeClr val="tx1"/>
                </a:solidFill>
                <a:latin typeface="ＭＳ ゴシック" panose="020B0609070205080204" pitchFamily="49" charset="-128"/>
                <a:ea typeface="ＭＳ ゴシック" panose="020B0609070205080204" pitchFamily="49" charset="-128"/>
              </a:rPr>
              <a:t>（応募方法）参加を希望する学生は、１月</a:t>
            </a:r>
            <a:r>
              <a:rPr lang="ja-JP" altLang="en-US" sz="1400" b="1" dirty="0">
                <a:solidFill>
                  <a:schemeClr val="tx1"/>
                </a:solidFill>
                <a:latin typeface="ＭＳ ゴシック" panose="020B0609070205080204" pitchFamily="49" charset="-128"/>
                <a:ea typeface="ＭＳ ゴシック" panose="020B0609070205080204" pitchFamily="49" charset="-128"/>
              </a:rPr>
              <a:t>３１</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日（水）までに国際・教学支援課管理係、または越中島地区事務室教育支援係にて申し込みの手続きをすること。</a:t>
            </a:r>
            <a:endParaRPr lang="en-US" altLang="ja-JP" sz="1400"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sz="1400" b="1" dirty="0" smtClean="0">
                <a:solidFill>
                  <a:schemeClr val="tx1"/>
                </a:solidFill>
                <a:latin typeface="ＭＳ ゴシック" panose="020B0609070205080204" pitchFamily="49" charset="-128"/>
                <a:ea typeface="ＭＳ ゴシック" panose="020B0609070205080204" pitchFamily="49" charset="-128"/>
              </a:rPr>
              <a:t>（ その他 ）不明な点は、国際・教学支援課管理係（対応時間：</a:t>
            </a:r>
            <a:r>
              <a:rPr lang="en-US" altLang="ja-JP" sz="1400" b="1" dirty="0" smtClean="0">
                <a:solidFill>
                  <a:schemeClr val="tx1"/>
                </a:solidFill>
                <a:latin typeface="ＭＳ ゴシック" panose="020B0609070205080204" pitchFamily="49" charset="-128"/>
                <a:ea typeface="ＭＳ ゴシック" panose="020B0609070205080204" pitchFamily="49" charset="-128"/>
              </a:rPr>
              <a:t>10</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時～</a:t>
            </a:r>
            <a:r>
              <a:rPr lang="en-US" altLang="ja-JP" sz="1400" b="1" dirty="0" smtClean="0">
                <a:solidFill>
                  <a:schemeClr val="tx1"/>
                </a:solidFill>
                <a:latin typeface="ＭＳ ゴシック" panose="020B0609070205080204" pitchFamily="49" charset="-128"/>
                <a:ea typeface="ＭＳ ゴシック" panose="020B0609070205080204" pitchFamily="49" charset="-128"/>
              </a:rPr>
              <a:t>13</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時、</a:t>
            </a:r>
            <a:r>
              <a:rPr lang="en-US" altLang="ja-JP" sz="1400" b="1" dirty="0" smtClean="0">
                <a:solidFill>
                  <a:schemeClr val="tx1"/>
                </a:solidFill>
                <a:latin typeface="ＭＳ ゴシック" panose="020B0609070205080204" pitchFamily="49" charset="-128"/>
                <a:ea typeface="ＭＳ ゴシック" panose="020B0609070205080204" pitchFamily="49" charset="-128"/>
              </a:rPr>
              <a:t>14</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時～</a:t>
            </a:r>
            <a:r>
              <a:rPr lang="en-US" altLang="ja-JP" sz="1400" b="1" dirty="0" smtClean="0">
                <a:solidFill>
                  <a:schemeClr val="tx1"/>
                </a:solidFill>
                <a:latin typeface="ＭＳ ゴシック" panose="020B0609070205080204" pitchFamily="49" charset="-128"/>
                <a:ea typeface="ＭＳ ゴシック" panose="020B0609070205080204" pitchFamily="49" charset="-128"/>
              </a:rPr>
              <a:t>16</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時半）、または越中島地区事務室教育支援係に問い合わせること。</a:t>
            </a:r>
            <a:endParaRPr lang="en-US" altLang="ja-JP" sz="1400"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sz="1400" b="1" dirty="0">
                <a:solidFill>
                  <a:schemeClr val="tx1"/>
                </a:solidFill>
                <a:latin typeface="ＭＳ ゴシック" panose="020B0609070205080204" pitchFamily="49" charset="-128"/>
                <a:ea typeface="ＭＳ ゴシック" panose="020B0609070205080204" pitchFamily="49" charset="-128"/>
              </a:rPr>
              <a:t>　</a:t>
            </a:r>
            <a:r>
              <a:rPr lang="ja-JP" altLang="en-US" sz="1400" b="1" dirty="0" smtClean="0">
                <a:solidFill>
                  <a:schemeClr val="tx1"/>
                </a:solidFill>
                <a:latin typeface="ＭＳ ゴシック" panose="020B0609070205080204" pitchFamily="49" charset="-128"/>
                <a:ea typeface="ＭＳ ゴシック" panose="020B0609070205080204" pitchFamily="49" charset="-128"/>
              </a:rPr>
              <a:t>参加後にアンケートへの回答を求めます。</a:t>
            </a:r>
            <a:endParaRPr lang="en-US" altLang="ja-JP" sz="1400" b="1" dirty="0" smtClean="0">
              <a:solidFill>
                <a:schemeClr val="tx1"/>
              </a:solidFill>
              <a:latin typeface="ＭＳ ゴシック" panose="020B0609070205080204" pitchFamily="49" charset="-128"/>
              <a:ea typeface="ＭＳ ゴシック" panose="020B0609070205080204" pitchFamily="49" charset="-128"/>
            </a:endParaRPr>
          </a:p>
          <a:p>
            <a:pPr algn="l"/>
            <a:endParaRPr lang="en-US" altLang="ja-JP" dirty="0" smtClean="0">
              <a:solidFill>
                <a:schemeClr val="tx1"/>
              </a:solidFill>
            </a:endParaRPr>
          </a:p>
          <a:p>
            <a:pPr algn="l"/>
            <a:endParaRPr lang="ja-JP" altLang="en-US" dirty="0"/>
          </a:p>
        </p:txBody>
      </p:sp>
      <p:sp>
        <p:nvSpPr>
          <p:cNvPr id="5" name="角丸四角形 4"/>
          <p:cNvSpPr/>
          <p:nvPr/>
        </p:nvSpPr>
        <p:spPr>
          <a:xfrm>
            <a:off x="419543" y="6237312"/>
            <a:ext cx="8448930" cy="50405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rgbClr val="FF0000"/>
                </a:solidFill>
              </a:rPr>
              <a:t>往復の航空券、現地での宿泊費等は</a:t>
            </a:r>
            <a:r>
              <a:rPr lang="ja-JP" altLang="en-US" sz="2800" u="sng" dirty="0" smtClean="0">
                <a:solidFill>
                  <a:srgbClr val="FF0000"/>
                </a:solidFill>
              </a:rPr>
              <a:t>大学が負担</a:t>
            </a:r>
            <a:r>
              <a:rPr lang="ja-JP" altLang="en-US" sz="2800" dirty="0" smtClean="0">
                <a:solidFill>
                  <a:srgbClr val="FF0000"/>
                </a:solidFill>
              </a:rPr>
              <a:t>します。</a:t>
            </a:r>
            <a:endParaRPr kumimoji="1" lang="ja-JP" altLang="en-US" sz="2800" dirty="0"/>
          </a:p>
        </p:txBody>
      </p:sp>
      <p:pic>
        <p:nvPicPr>
          <p:cNvPr id="7" name="Picture 12" descr="「上海海洋大学」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32333" y="8239033"/>
            <a:ext cx="835450" cy="807432"/>
          </a:xfrm>
          <a:prstGeom prst="rect">
            <a:avLst/>
          </a:prstGeom>
          <a:noFill/>
          <a:extLst>
            <a:ext uri="{909E8E84-426E-40DD-AFC4-6F175D3DCCD1}">
              <a14:hiddenFill xmlns:a14="http://schemas.microsoft.com/office/drawing/2010/main">
                <a:solidFill>
                  <a:srgbClr val="FFFFFF"/>
                </a:solidFill>
              </a14:hiddenFill>
            </a:ext>
          </a:extLst>
        </p:spPr>
      </p:pic>
      <p:sp>
        <p:nvSpPr>
          <p:cNvPr id="11" name="正方形/長方形 10"/>
          <p:cNvSpPr/>
          <p:nvPr/>
        </p:nvSpPr>
        <p:spPr>
          <a:xfrm>
            <a:off x="4283968" y="4529956"/>
            <a:ext cx="4462535" cy="15592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200" b="1" dirty="0">
                <a:solidFill>
                  <a:schemeClr val="tx1"/>
                </a:solidFill>
                <a:latin typeface="ＭＳ ゴシック" panose="020B0609070205080204" pitchFamily="49" charset="-128"/>
                <a:ea typeface="ＭＳ ゴシック" panose="020B0609070205080204" pitchFamily="49" charset="-128"/>
              </a:rPr>
              <a:t>○</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日程イメージ</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b="1" dirty="0" smtClean="0">
                <a:solidFill>
                  <a:schemeClr val="tx1"/>
                </a:solidFill>
                <a:latin typeface="ＭＳ ゴシック" panose="020B0609070205080204" pitchFamily="49" charset="-128"/>
                <a:ea typeface="ＭＳ ゴシック" panose="020B0609070205080204" pitchFamily="49" charset="-128"/>
              </a:rPr>
              <a:t> </a:t>
            </a:r>
            <a:r>
              <a:rPr lang="ja-JP" altLang="en-US" sz="1200" b="1" dirty="0">
                <a:solidFill>
                  <a:schemeClr val="tx1"/>
                </a:solidFill>
                <a:latin typeface="ＭＳ ゴシック" panose="020B0609070205080204" pitchFamily="49" charset="-128"/>
                <a:ea typeface="ＭＳ ゴシック" panose="020B0609070205080204" pitchFamily="49" charset="-128"/>
              </a:rPr>
              <a:t> </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３月</a:t>
            </a:r>
            <a:r>
              <a:rPr lang="ja-JP" altLang="en-US" sz="1200" b="1" dirty="0">
                <a:solidFill>
                  <a:schemeClr val="tx1"/>
                </a:solidFill>
                <a:latin typeface="ＭＳ ゴシック" panose="020B0609070205080204" pitchFamily="49" charset="-128"/>
                <a:ea typeface="ＭＳ ゴシック" panose="020B0609070205080204" pitchFamily="49" charset="-128"/>
              </a:rPr>
              <a:t>６</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日（火）　出発</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b="1" dirty="0" smtClean="0">
                <a:solidFill>
                  <a:schemeClr val="tx1"/>
                </a:solidFill>
                <a:latin typeface="ＭＳ ゴシック" panose="020B0609070205080204" pitchFamily="49" charset="-128"/>
                <a:ea typeface="ＭＳ ゴシック" panose="020B0609070205080204" pitchFamily="49" charset="-128"/>
              </a:rPr>
              <a:t>　 　 </a:t>
            </a:r>
            <a:r>
              <a:rPr lang="ja-JP" altLang="en-US" sz="1200" b="1" dirty="0">
                <a:solidFill>
                  <a:schemeClr val="tx1"/>
                </a:solidFill>
                <a:latin typeface="ＭＳ ゴシック" panose="020B0609070205080204" pitchFamily="49" charset="-128"/>
                <a:ea typeface="ＭＳ ゴシック" panose="020B0609070205080204" pitchFamily="49" charset="-128"/>
              </a:rPr>
              <a:t>７</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日（水）</a:t>
            </a:r>
            <a:r>
              <a:rPr lang="ja-JP" altLang="en-US" sz="1200" b="1">
                <a:solidFill>
                  <a:schemeClr val="tx1"/>
                </a:solidFill>
                <a:latin typeface="ＭＳ ゴシック" panose="020B0609070205080204" pitchFamily="49" charset="-128"/>
                <a:ea typeface="ＭＳ ゴシック" panose="020B0609070205080204" pitchFamily="49" charset="-128"/>
              </a:rPr>
              <a:t>　</a:t>
            </a:r>
            <a:r>
              <a:rPr lang="ja-JP" altLang="en-US" sz="1200" b="1" smtClean="0">
                <a:solidFill>
                  <a:schemeClr val="tx1"/>
                </a:solidFill>
                <a:latin typeface="ＭＳ ゴシック" panose="020B0609070205080204" pitchFamily="49" charset="-128"/>
                <a:ea typeface="ＭＳ ゴシック" panose="020B0609070205080204" pitchFamily="49" charset="-128"/>
              </a:rPr>
              <a:t>韓国</a:t>
            </a:r>
            <a:r>
              <a:rPr lang="ja-JP" altLang="en-US" sz="1200" b="1">
                <a:solidFill>
                  <a:schemeClr val="tx1"/>
                </a:solidFill>
                <a:latin typeface="ＭＳ ゴシック" panose="020B0609070205080204" pitchFamily="49" charset="-128"/>
                <a:ea typeface="ＭＳ ゴシック" panose="020B0609070205080204" pitchFamily="49" charset="-128"/>
              </a:rPr>
              <a:t>海洋</a:t>
            </a:r>
            <a:r>
              <a:rPr lang="ja-JP" altLang="en-US" sz="1200" b="1" smtClean="0">
                <a:solidFill>
                  <a:schemeClr val="tx1"/>
                </a:solidFill>
                <a:latin typeface="ＭＳ ゴシック" panose="020B0609070205080204" pitchFamily="49" charset="-128"/>
                <a:ea typeface="ＭＳ ゴシック" panose="020B0609070205080204" pitchFamily="49" charset="-128"/>
              </a:rPr>
              <a:t>大学校概要</a:t>
            </a:r>
            <a:r>
              <a:rPr lang="ja-JP" altLang="en-US" sz="1200" b="1" dirty="0">
                <a:solidFill>
                  <a:schemeClr val="tx1"/>
                </a:solidFill>
                <a:latin typeface="ＭＳ ゴシック" panose="020B0609070205080204" pitchFamily="49" charset="-128"/>
                <a:ea typeface="ＭＳ ゴシック" panose="020B0609070205080204" pitchFamily="49" charset="-128"/>
              </a:rPr>
              <a:t>説明及び学内見学</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b="1" dirty="0">
                <a:solidFill>
                  <a:schemeClr val="tx1"/>
                </a:solidFill>
                <a:latin typeface="ＭＳ ゴシック" panose="020B0609070205080204" pitchFamily="49" charset="-128"/>
                <a:ea typeface="ＭＳ ゴシック" panose="020B0609070205080204" pitchFamily="49" charset="-128"/>
              </a:rPr>
              <a:t>　</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　  </a:t>
            </a:r>
            <a:r>
              <a:rPr lang="ja-JP" altLang="en-US" sz="1200" b="1" dirty="0">
                <a:solidFill>
                  <a:schemeClr val="tx1"/>
                </a:solidFill>
                <a:latin typeface="ＭＳ ゴシック" panose="020B0609070205080204" pitchFamily="49" charset="-128"/>
                <a:ea typeface="ＭＳ ゴシック" panose="020B0609070205080204" pitchFamily="49" charset="-128"/>
              </a:rPr>
              <a:t>８</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日（木）　研究室１日体験</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b="1" dirty="0" smtClean="0">
                <a:solidFill>
                  <a:schemeClr val="tx1"/>
                </a:solidFill>
                <a:latin typeface="ＭＳ ゴシック" panose="020B0609070205080204" pitchFamily="49" charset="-128"/>
                <a:ea typeface="ＭＳ ゴシック" panose="020B0609070205080204" pitchFamily="49" charset="-128"/>
              </a:rPr>
              <a:t>　　</a:t>
            </a:r>
            <a:r>
              <a:rPr lang="en-US" altLang="ja-JP" sz="1200" b="1" dirty="0" smtClean="0">
                <a:solidFill>
                  <a:schemeClr val="tx1"/>
                </a:solidFill>
                <a:latin typeface="ＭＳ ゴシック" panose="020B0609070205080204" pitchFamily="49" charset="-128"/>
                <a:ea typeface="ＭＳ ゴシック" panose="020B0609070205080204" pitchFamily="49" charset="-128"/>
              </a:rPr>
              <a:t>  </a:t>
            </a:r>
            <a:r>
              <a:rPr lang="ja-JP" altLang="en-US" sz="1200" b="1" dirty="0">
                <a:solidFill>
                  <a:schemeClr val="tx1"/>
                </a:solidFill>
                <a:latin typeface="ＭＳ ゴシック" panose="020B0609070205080204" pitchFamily="49" charset="-128"/>
                <a:ea typeface="ＭＳ ゴシック" panose="020B0609070205080204" pitchFamily="49" charset="-128"/>
              </a:rPr>
              <a:t>９</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日（金）　帰国</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pPr algn="ctr"/>
            <a:endParaRPr kumimoji="1" lang="ja-JP" altLang="en-US" dirty="0">
              <a:solidFill>
                <a:schemeClr val="tx1"/>
              </a:solidFill>
            </a:endParaRPr>
          </a:p>
        </p:txBody>
      </p:sp>
      <p:pic>
        <p:nvPicPr>
          <p:cNvPr id="10" name="図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54149" y="222771"/>
            <a:ext cx="914324" cy="914324"/>
          </a:xfrm>
          <a:prstGeom prst="rect">
            <a:avLst/>
          </a:prstGeom>
        </p:spPr>
      </p:pic>
    </p:spTree>
    <p:extLst>
      <p:ext uri="{BB962C8B-B14F-4D97-AF65-F5344CB8AC3E}">
        <p14:creationId xmlns:p14="http://schemas.microsoft.com/office/powerpoint/2010/main" val="37600293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スパイス">
  <a:themeElements>
    <a:clrScheme name="スパイス">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スパイス">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スパイス">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263</TotalTime>
  <Words>101</Words>
  <Application>Microsoft Office PowerPoint</Application>
  <PresentationFormat>画面に合わせる (4:3)</PresentationFormat>
  <Paragraphs>15</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スパイス</vt:lpstr>
      <vt:lpstr>（募集）韓国海洋大学校への短期派遣</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（募集）上海海洋大学への短期派遣</dc:title>
  <dc:creator>k-kacho</dc:creator>
  <cp:lastModifiedBy>k-soumu</cp:lastModifiedBy>
  <cp:revision>24</cp:revision>
  <cp:lastPrinted>2018-01-09T04:02:33Z</cp:lastPrinted>
  <dcterms:created xsi:type="dcterms:W3CDTF">2017-01-24T08:07:38Z</dcterms:created>
  <dcterms:modified xsi:type="dcterms:W3CDTF">2018-01-10T07:45:25Z</dcterms:modified>
</cp:coreProperties>
</file>