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38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FA1-EA30-465A-809C-B051C515FCE0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72C-DB3D-447B-9095-62832D1B4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FA1-EA30-465A-809C-B051C515FCE0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72C-DB3D-447B-9095-62832D1B4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FA1-EA30-465A-809C-B051C515FCE0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72C-DB3D-447B-9095-62832D1B4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1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FA1-EA30-465A-809C-B051C515FCE0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72C-DB3D-447B-9095-62832D1B4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9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9" y="4087563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5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6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6" y="1437449"/>
            <a:ext cx="6417735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FA1-EA30-465A-809C-B051C515FCE0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72C-DB3D-447B-9095-62832D1B4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FA1-EA30-465A-809C-B051C515FCE0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72C-DB3D-447B-9095-62832D1B4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4" y="3429001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1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FA1-EA30-465A-809C-B051C515FCE0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72C-DB3D-447B-9095-62832D1B4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FA1-EA30-465A-809C-B051C515FCE0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72C-DB3D-447B-9095-62832D1B4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2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FA1-EA30-465A-809C-B051C515FCE0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72C-DB3D-447B-9095-62832D1B4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FA1-EA30-465A-809C-B051C515FCE0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72C-DB3D-447B-9095-62832D1B4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1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3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6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CFA1-EA30-465A-809C-B051C515FCE0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72C-DB3D-447B-9095-62832D1B4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30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5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863CFA1-EA30-465A-809C-B051C515FCE0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9" y="6250165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4"/>
            <a:ext cx="1161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19F472C-DB3D-447B-9095-62832D1B4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8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59533" y="404664"/>
            <a:ext cx="8568951" cy="522058"/>
          </a:xfrm>
        </p:spPr>
        <p:txBody>
          <a:bodyPr>
            <a:noAutofit/>
          </a:bodyPr>
          <a:lstStyle/>
          <a:p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（募集</a:t>
            </a:r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）韓国海洋大学校へ</a:t>
            </a:r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の短期派遣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5516" y="1122327"/>
            <a:ext cx="8712968" cy="1656184"/>
          </a:xfrm>
        </p:spPr>
        <p:txBody>
          <a:bodyPr>
            <a:normAutofit/>
          </a:bodyPr>
          <a:lstStyle/>
          <a:p>
            <a:pPr algn="l"/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東京海洋大学では、</a:t>
            </a:r>
            <a:r>
              <a:rPr kumimoji="1"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平成２８年度文部科学省「大学の世界展開力強化事業」に採択されたことを受け、本学と上海海洋大学（中国）、韓国海洋大学校（韓国）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kumimoji="1"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３大学</a:t>
            </a:r>
            <a:r>
              <a:rPr kumimoji="1"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で単位</a:t>
            </a:r>
            <a:r>
              <a:rPr kumimoji="1"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互換を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伴う学生相互派遣の実現を目指した事業</a:t>
            </a:r>
            <a:r>
              <a:rPr kumimoji="1"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を開始しました。その一環として実施</a:t>
            </a:r>
            <a:r>
              <a:rPr kumimoji="1"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する</a:t>
            </a: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韓国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海洋</a:t>
            </a:r>
            <a:r>
              <a:rPr kumimoji="1"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大学校</a:t>
            </a:r>
            <a:r>
              <a:rPr kumimoji="1"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への短期派遣</a:t>
            </a:r>
            <a:r>
              <a:rPr kumimoji="1"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（シンポジウム参加、大学</a:t>
            </a:r>
            <a:r>
              <a:rPr kumimoji="1"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見学、研究室１日体験等を実施）の参加者を募集します。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287524" y="2750344"/>
            <a:ext cx="8712968" cy="34869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kumimoji="1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kumimoji="1"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（派遣日程）平成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２９年８月２３日（水）～８月２６日（土）</a:t>
            </a: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（募集人数）</a:t>
            </a:r>
            <a:r>
              <a:rPr lang="ja-JP" altLang="en-US" sz="1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</a:t>
            </a:r>
            <a:r>
              <a:rPr lang="ja-JP" altLang="en-US" sz="1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～５</a:t>
            </a:r>
            <a:r>
              <a:rPr lang="ja-JP" altLang="en-US" sz="1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名程度（</a:t>
            </a:r>
            <a:r>
              <a:rPr lang="ja-JP" altLang="en-US" sz="1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応募者多数の場合は、選抜を行います。）</a:t>
            </a:r>
            <a:endParaRPr lang="en-US" altLang="ja-JP" sz="1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（応募資格）学部３・４年次生（大学院進学希望者・予定者</a:t>
            </a:r>
            <a:r>
              <a:rPr lang="ja-JP" altLang="en-US" sz="1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に限る）、大学院生（修士課程）</a:t>
            </a:r>
            <a:endParaRPr lang="en-US" altLang="ja-JP" sz="1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（応募方法）参加を希望する学生は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月１６日（金）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まで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に国際・教学支援課管理係又は、越中島地区事務室教育支援係に申し出たうえで、受付簿に記入すること。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 その他 ）不明な点は、品川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キャンパス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国際・教学支援課管理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係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又は越中島地区事務室教育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支援係に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に問い合わせる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。（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Mail: oqeanous-office@o.kaiyodai.ac.jp)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参加後にレポートの提出を求めます。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endParaRPr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313026" y="5987166"/>
            <a:ext cx="8448930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rgbClr val="FF0000"/>
                </a:solidFill>
              </a:rPr>
              <a:t>往復の航空券、現地での宿泊費等は</a:t>
            </a:r>
            <a:r>
              <a:rPr lang="ja-JP" altLang="en-US" sz="2800" u="sng" dirty="0">
                <a:solidFill>
                  <a:srgbClr val="FF0000"/>
                </a:solidFill>
              </a:rPr>
              <a:t>大学が負担</a:t>
            </a:r>
            <a:r>
              <a:rPr lang="ja-JP" altLang="en-US" sz="2800" dirty="0">
                <a:solidFill>
                  <a:srgbClr val="FF0000"/>
                </a:solidFill>
              </a:rPr>
              <a:t>します。</a:t>
            </a:r>
            <a:endParaRPr kumimoji="1" lang="ja-JP" altLang="en-US" sz="2800" dirty="0"/>
          </a:p>
        </p:txBody>
      </p:sp>
      <p:pic>
        <p:nvPicPr>
          <p:cNvPr id="7" name="Picture 12" descr="「上海海洋大学」の画像検索結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333" y="8239033"/>
            <a:ext cx="835450" cy="80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正方形/長方形 10"/>
          <p:cNvSpPr/>
          <p:nvPr/>
        </p:nvSpPr>
        <p:spPr>
          <a:xfrm>
            <a:off x="1271318" y="4725144"/>
            <a:ext cx="7729173" cy="15059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○日程（予定）</a:t>
            </a: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８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月２３日（水）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出発</a:t>
            </a: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　 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２４日（木）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International symposium for Collaboration in Marine Science and Technology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参加</a:t>
            </a: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 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２５日（金）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大学見学及び研究室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１日体験</a:t>
            </a: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２６日（土）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帰国</a:t>
            </a: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6002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444</TotalTime>
  <Words>163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ウェーブ</vt:lpstr>
      <vt:lpstr>（募集）韓国海洋大学校への短期派遣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（募集）上海海洋大学への短期派遣</dc:title>
  <dc:creator>k-kacho</dc:creator>
  <cp:lastModifiedBy>k-soumu</cp:lastModifiedBy>
  <cp:revision>22</cp:revision>
  <cp:lastPrinted>2017-06-07T03:46:53Z</cp:lastPrinted>
  <dcterms:created xsi:type="dcterms:W3CDTF">2017-01-24T08:07:38Z</dcterms:created>
  <dcterms:modified xsi:type="dcterms:W3CDTF">2017-06-07T03:52:23Z</dcterms:modified>
</cp:coreProperties>
</file>